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strument Sans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6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anmal Agrawal" userId="40b1e8c6-db4f-48a2-86dc-a3e265427d64" providerId="ADAL" clId="{F348C465-734F-435E-A615-EFD8A7B2865B}"/>
    <pc:docChg chg="modSld">
      <pc:chgData name="Puranmal Agrawal" userId="40b1e8c6-db4f-48a2-86dc-a3e265427d64" providerId="ADAL" clId="{F348C465-734F-435E-A615-EFD8A7B2865B}" dt="2026-01-29T05:07:06.872" v="1" actId="14100"/>
      <pc:docMkLst>
        <pc:docMk/>
      </pc:docMkLst>
      <pc:sldChg chg="modSp mod">
        <pc:chgData name="Puranmal Agrawal" userId="40b1e8c6-db4f-48a2-86dc-a3e265427d64" providerId="ADAL" clId="{F348C465-734F-435E-A615-EFD8A7B2865B}" dt="2026-01-29T05:07:06.872" v="1" actId="14100"/>
        <pc:sldMkLst>
          <pc:docMk/>
          <pc:sldMk cId="0" sldId="262"/>
        </pc:sldMkLst>
        <pc:spChg chg="mod">
          <ac:chgData name="Puranmal Agrawal" userId="40b1e8c6-db4f-48a2-86dc-a3e265427d64" providerId="ADAL" clId="{F348C465-734F-435E-A615-EFD8A7B2865B}" dt="2026-01-29T05:07:06.872" v="1" actId="14100"/>
          <ac:spMkLst>
            <pc:docMk/>
            <pc:sldMk cId="0" sldId="262"/>
            <ac:spMk id="4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263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sv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Uniform Distribution System (UDS)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corporate uniform management through intelligent automation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5508" y="1341596"/>
            <a:ext cx="4064794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Uniform Challenge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94" y="2067639"/>
            <a:ext cx="3672364" cy="3672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70990" y="2055376"/>
            <a:ext cx="43910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do uniforms reach employees today?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970990" y="2446615"/>
            <a:ext cx="2706410" cy="1972389"/>
          </a:xfrm>
          <a:prstGeom prst="roundRect">
            <a:avLst>
              <a:gd name="adj" fmla="val 68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120533" y="2596158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3882" y="2719507"/>
            <a:ext cx="201811" cy="2018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20533" y="3143369"/>
            <a:ext cx="1978938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Fragmented Channels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120533" y="3475553"/>
            <a:ext cx="240732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Communication across various platforms like email, phone and WhatsApp leads to disorganization.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9775984" y="2446615"/>
            <a:ext cx="2706410" cy="1972389"/>
          </a:xfrm>
          <a:prstGeom prst="roundRect">
            <a:avLst>
              <a:gd name="adj" fmla="val 68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9925526" y="2596158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875" y="2719507"/>
            <a:ext cx="201811" cy="2018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25526" y="3143369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Manual Tracking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9925526" y="3475553"/>
            <a:ext cx="240732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Relying on spreadsheets for tracking is prone to errors and inefficiencies.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6970990" y="4517588"/>
            <a:ext cx="2706410" cy="1773912"/>
          </a:xfrm>
          <a:prstGeom prst="roundRect">
            <a:avLst>
              <a:gd name="adj" fmla="val 758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7120533" y="4667131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3882" y="4790480"/>
            <a:ext cx="201811" cy="2018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20533" y="5214342"/>
            <a:ext cx="1895951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Excessive Follow-ups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7120533" y="5546527"/>
            <a:ext cx="240732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Constant manual coordination consumes valuable time and resources.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9775984" y="4517588"/>
            <a:ext cx="2706410" cy="1773912"/>
          </a:xfrm>
          <a:prstGeom prst="roundRect">
            <a:avLst>
              <a:gd name="adj" fmla="val 758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9925526" y="4667131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875" y="4790480"/>
            <a:ext cx="201811" cy="20181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925526" y="5214342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Scalability Issues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9925526" y="5546527"/>
            <a:ext cx="240732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Managing uniforms across multiple locations and vendors is increasingly difficult.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6970990" y="6402348"/>
            <a:ext cx="5511403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is precisely where UDS transforms the game. UDS is designed so every feature creates value for at least one stakeholder — and friction for none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UDS?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15389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3342203"/>
            <a:ext cx="2842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B2B2C SaaS Platform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3262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Unified workflow connecting all stakeholders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15389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43776" y="3342203"/>
            <a:ext cx="2942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Single Source of Truth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3262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request to delivery to payment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15389"/>
            <a:ext cx="4196358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6948" y="33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Zero Fragmentation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3262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One platform replacing multiple tools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29554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"Think of UDS as the operating system for corporate uniforms—streamlining what was once chaotic into something beautifully simple."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40392"/>
            <a:ext cx="30480" cy="1236107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625"/>
            <a:ext cx="6465213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Three-Way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384" y="1759863"/>
            <a:ext cx="13061633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 introducing solutions, let's understand the pain points experienced by each stakeholder in the current system.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4" y="2365296"/>
            <a:ext cx="2418159" cy="24181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384" y="506027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Employees Ask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4384" y="5543312"/>
            <a:ext cx="4169331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"I just need my uniform—why is it so complicated?"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4384" y="6388894"/>
            <a:ext cx="4169331" cy="1069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request processes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delivery visibility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Endless  follow-ups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35" y="2365296"/>
            <a:ext cx="2418159" cy="24181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0535" y="506027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Employers Wonder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0535" y="5543312"/>
            <a:ext cx="4169331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"Why does something operational consume so much management time?"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30535" y="6388894"/>
            <a:ext cx="4169331" cy="1069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Approval bottlenecks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Zero spend visibility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Policy leakage risks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686" y="2365296"/>
            <a:ext cx="2418159" cy="24181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6686" y="506027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Vendors Face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6686" y="5543312"/>
            <a:ext cx="4169331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"Orders arrive constantly, but nothing is standardised."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9676686" y="6388894"/>
            <a:ext cx="4169331" cy="1069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Scattered demand patterns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fulfillment chaos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Delayed payments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8414" y="400764"/>
            <a:ext cx="3454122" cy="431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UDS Philosophy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2448997" y="958691"/>
            <a:ext cx="3810000" cy="1424226"/>
          </a:xfrm>
          <a:prstGeom prst="roundRect">
            <a:avLst>
              <a:gd name="adj" fmla="val 1397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587109" y="1042749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Core Belief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87109" y="1385888"/>
            <a:ext cx="3533775" cy="355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"Every stakeholder should win—without creating extra work for anyone else."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6504146" y="1042749"/>
            <a:ext cx="2290167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Designing for Triple Success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504146" y="1342668"/>
            <a:ext cx="5585341" cy="53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Rather than optimising for just one party at the expense of others, UDS orchestrates a single, automated workflow that benefits employees, employers, and vendors simultaneously.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6504146" y="1951673"/>
            <a:ext cx="5585341" cy="355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result? A system where efficiency gains are shared, frustrations disappear, and everyone experiences genuine improvement in their daily operations.</a:t>
            </a:r>
            <a:endParaRPr lang="en-US" sz="10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97" y="2477572"/>
            <a:ext cx="5383887" cy="507873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140102" y="5629190"/>
            <a:ext cx="1709161" cy="53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 Experience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140102" y="6241712"/>
            <a:ext cx="1709161" cy="517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Delight staff with seamless, low-effort workflows.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427112" y="3197724"/>
            <a:ext cx="1709162" cy="53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Employer Control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427112" y="3810246"/>
            <a:ext cx="1709162" cy="68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Maintain oversight without extra administrative burden.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790240" y="5629190"/>
            <a:ext cx="1709161" cy="53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Vendor Efficiency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790240" y="6241712"/>
            <a:ext cx="1709161" cy="517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 partners to reduce friction and cost.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2548414" y="7650956"/>
            <a:ext cx="9533573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unified approach eliminates trade-offs and creates a genuinely collaborative ecosystem.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857" y="960596"/>
            <a:ext cx="7317819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Unified Stakeholder Experience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7" y="1767245"/>
            <a:ext cx="2248614" cy="22486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33857" y="4181475"/>
            <a:ext cx="367605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Employee: Effortless Ordering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33857" y="4585930"/>
            <a:ext cx="3877032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Employees simply request uniforms via </a:t>
            </a: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WhatsApp</a:t>
            </a: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the </a:t>
            </a: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portal</a:t>
            </a: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selecting size, role, and location. UDS handles eligibility, approvals, and delivery, providing: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33857" y="5644039"/>
            <a:ext cx="3877032" cy="73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Acknowledgement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Tracking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Zero Follow-Ups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05" y="1767245"/>
            <a:ext cx="2248733" cy="22487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76505" y="4181594"/>
            <a:ext cx="3688794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Employer: Centralized Control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376505" y="4586049"/>
            <a:ext cx="3877151" cy="734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Employer Dashboard provides comprehensive oversight without manual effort, enabling: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376505" y="5399484"/>
            <a:ext cx="3877151" cy="73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Configurable Workflows &amp; Eligibility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 Monitoring &amp; Management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Branch-Wide Visibility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376505" y="6120496"/>
            <a:ext cx="3877151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Eliminates inter-departmental coordination and chasing approvals.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273" y="1767245"/>
            <a:ext cx="2248733" cy="22487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19273" y="4181594"/>
            <a:ext cx="387715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Vendor: Streamlined Fulfillment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419273" y="4911090"/>
            <a:ext cx="3877151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Vendors benefit from an organized system that transforms order management: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9419273" y="5479852"/>
            <a:ext cx="3877151" cy="73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Consolidated Demand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Clear SKU Details &amp; Quantities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Company Segregation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9419273" y="6108336"/>
            <a:ext cx="3877151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logistics ensure timely, accurate fulfillment, reducing errors and complexity.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333857" y="6746749"/>
            <a:ext cx="11962567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unified platform seamlessly connects all stakeholders, turning individual needs into a synchronized, efficient ecosystem where everyone wins.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1888" y="1005840"/>
            <a:ext cx="3328392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Features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721888" y="1578173"/>
            <a:ext cx="9186505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UDS delivers comprehensive capabilities tailored to each stakeholder.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2626043" y="1834991"/>
            <a:ext cx="3005614" cy="5388650"/>
          </a:xfrm>
          <a:prstGeom prst="roundRect">
            <a:avLst>
              <a:gd name="adj" fmla="val 6379"/>
            </a:avLst>
          </a:prstGeom>
          <a:solidFill>
            <a:srgbClr val="D4E8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54" y="1922859"/>
            <a:ext cx="2739390" cy="2739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59154" y="4750117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Employee Features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2759154" y="5045988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8982" y="5095756"/>
            <a:ext cx="199668" cy="1996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36702" y="5110520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Multi-Channel Requests</a:t>
            </a:r>
            <a:endParaRPr lang="en-US" sz="800" dirty="0"/>
          </a:p>
        </p:txBody>
      </p:sp>
      <p:sp>
        <p:nvSpPr>
          <p:cNvPr id="10" name="Text 6"/>
          <p:cNvSpPr/>
          <p:nvPr/>
        </p:nvSpPr>
        <p:spPr>
          <a:xfrm>
            <a:off x="3136702" y="5316022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via WhatsApp or web portal.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2759154" y="5607487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8982" y="5657255"/>
            <a:ext cx="199668" cy="1996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136702" y="5672018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Tracking</a:t>
            </a:r>
            <a:endParaRPr lang="en-US" sz="800" dirty="0"/>
          </a:p>
        </p:txBody>
      </p:sp>
      <p:sp>
        <p:nvSpPr>
          <p:cNvPr id="14" name="Text 9"/>
          <p:cNvSpPr/>
          <p:nvPr/>
        </p:nvSpPr>
        <p:spPr>
          <a:xfrm>
            <a:off x="3136702" y="5877520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 orders from dispatch to delivery.</a:t>
            </a:r>
            <a:endParaRPr lang="en-US" sz="800" dirty="0"/>
          </a:p>
        </p:txBody>
      </p:sp>
      <p:sp>
        <p:nvSpPr>
          <p:cNvPr id="15" name="Shape 10"/>
          <p:cNvSpPr/>
          <p:nvPr/>
        </p:nvSpPr>
        <p:spPr>
          <a:xfrm>
            <a:off x="2759154" y="6168985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8982" y="6218753"/>
            <a:ext cx="199668" cy="1996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136702" y="6233517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Transparent Status</a:t>
            </a:r>
            <a:endParaRPr lang="en-US" sz="800" dirty="0"/>
          </a:p>
        </p:txBody>
      </p:sp>
      <p:sp>
        <p:nvSpPr>
          <p:cNvPr id="18" name="Text 12"/>
          <p:cNvSpPr/>
          <p:nvPr/>
        </p:nvSpPr>
        <p:spPr>
          <a:xfrm>
            <a:off x="3136702" y="6439019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visibility on approval &amp; fulfillment.</a:t>
            </a:r>
            <a:endParaRPr lang="en-US" sz="800" dirty="0"/>
          </a:p>
        </p:txBody>
      </p:sp>
      <p:sp>
        <p:nvSpPr>
          <p:cNvPr id="19" name="Shape 13"/>
          <p:cNvSpPr/>
          <p:nvPr/>
        </p:nvSpPr>
        <p:spPr>
          <a:xfrm>
            <a:off x="2759154" y="6730484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8982" y="6780252"/>
            <a:ext cx="199668" cy="19966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136702" y="6795016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Access</a:t>
            </a:r>
            <a:endParaRPr lang="en-US" sz="800" dirty="0"/>
          </a:p>
        </p:txBody>
      </p:sp>
      <p:sp>
        <p:nvSpPr>
          <p:cNvPr id="22" name="Text 15"/>
          <p:cNvSpPr/>
          <p:nvPr/>
        </p:nvSpPr>
        <p:spPr>
          <a:xfrm>
            <a:off x="3136702" y="7000518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Guaranteed role-based secure access.</a:t>
            </a:r>
            <a:endParaRPr lang="en-US" sz="800" dirty="0"/>
          </a:p>
        </p:txBody>
      </p:sp>
      <p:sp>
        <p:nvSpPr>
          <p:cNvPr id="23" name="Shape 16"/>
          <p:cNvSpPr/>
          <p:nvPr/>
        </p:nvSpPr>
        <p:spPr>
          <a:xfrm>
            <a:off x="5772388" y="1834991"/>
            <a:ext cx="3005614" cy="5388650"/>
          </a:xfrm>
          <a:prstGeom prst="roundRect">
            <a:avLst>
              <a:gd name="adj" fmla="val 6379"/>
            </a:avLst>
          </a:prstGeom>
          <a:solidFill>
            <a:srgbClr val="D4E8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5500" y="1922859"/>
            <a:ext cx="2739390" cy="273939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905500" y="4750117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Employer Features</a:t>
            </a:r>
            <a:endParaRPr lang="en-US" sz="1300" dirty="0"/>
          </a:p>
        </p:txBody>
      </p:sp>
      <p:sp>
        <p:nvSpPr>
          <p:cNvPr id="26" name="Shape 18"/>
          <p:cNvSpPr/>
          <p:nvPr/>
        </p:nvSpPr>
        <p:spPr>
          <a:xfrm>
            <a:off x="5905500" y="5045988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5328" y="5095756"/>
            <a:ext cx="199668" cy="19966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6283047" y="5110520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Centralized Dashboard</a:t>
            </a:r>
            <a:endParaRPr lang="en-US" sz="800" dirty="0"/>
          </a:p>
        </p:txBody>
      </p:sp>
      <p:sp>
        <p:nvSpPr>
          <p:cNvPr id="29" name="Text 20"/>
          <p:cNvSpPr/>
          <p:nvPr/>
        </p:nvSpPr>
        <p:spPr>
          <a:xfrm>
            <a:off x="6283047" y="5316022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Company-wide operational visibility.</a:t>
            </a:r>
            <a:endParaRPr lang="en-US" sz="800" dirty="0"/>
          </a:p>
        </p:txBody>
      </p:sp>
      <p:sp>
        <p:nvSpPr>
          <p:cNvPr id="30" name="Shape 21"/>
          <p:cNvSpPr/>
          <p:nvPr/>
        </p:nvSpPr>
        <p:spPr>
          <a:xfrm>
            <a:off x="5905500" y="5607487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55328" y="5657255"/>
            <a:ext cx="199668" cy="199668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6283047" y="5672018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 Automation</a:t>
            </a:r>
            <a:endParaRPr lang="en-US" sz="800" dirty="0"/>
          </a:p>
        </p:txBody>
      </p:sp>
      <p:sp>
        <p:nvSpPr>
          <p:cNvPr id="33" name="Text 23"/>
          <p:cNvSpPr/>
          <p:nvPr/>
        </p:nvSpPr>
        <p:spPr>
          <a:xfrm>
            <a:off x="6283047" y="5877520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Faster approvals, enforced policies.</a:t>
            </a:r>
            <a:endParaRPr lang="en-US" sz="800" dirty="0"/>
          </a:p>
        </p:txBody>
      </p:sp>
      <p:sp>
        <p:nvSpPr>
          <p:cNvPr id="34" name="Shape 24"/>
          <p:cNvSpPr/>
          <p:nvPr/>
        </p:nvSpPr>
        <p:spPr>
          <a:xfrm>
            <a:off x="5905500" y="6168985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55328" y="6218753"/>
            <a:ext cx="199668" cy="199668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6283047" y="6233517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 Control</a:t>
            </a:r>
            <a:endParaRPr lang="en-US" sz="800" dirty="0"/>
          </a:p>
        </p:txBody>
      </p:sp>
      <p:sp>
        <p:nvSpPr>
          <p:cNvPr id="37" name="Text 26"/>
          <p:cNvSpPr/>
          <p:nvPr/>
        </p:nvSpPr>
        <p:spPr>
          <a:xfrm>
            <a:off x="6283047" y="6439019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and control budgets &amp; spending.</a:t>
            </a:r>
            <a:endParaRPr lang="en-US" sz="800" dirty="0"/>
          </a:p>
        </p:txBody>
      </p:sp>
      <p:sp>
        <p:nvSpPr>
          <p:cNvPr id="38" name="Shape 27"/>
          <p:cNvSpPr/>
          <p:nvPr/>
        </p:nvSpPr>
        <p:spPr>
          <a:xfrm>
            <a:off x="5905500" y="6730484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55328" y="6780252"/>
            <a:ext cx="199668" cy="199668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6283047" y="6795016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Reporting &amp; Analytics</a:t>
            </a:r>
            <a:endParaRPr lang="en-US" sz="800" dirty="0"/>
          </a:p>
        </p:txBody>
      </p:sp>
      <p:sp>
        <p:nvSpPr>
          <p:cNvPr id="41" name="Text 29"/>
          <p:cNvSpPr/>
          <p:nvPr/>
        </p:nvSpPr>
        <p:spPr>
          <a:xfrm>
            <a:off x="6283047" y="7000518"/>
            <a:ext cx="2361843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metrics on requests &amp; spend.</a:t>
            </a:r>
            <a:endParaRPr lang="en-US" sz="800" dirty="0"/>
          </a:p>
        </p:txBody>
      </p:sp>
      <p:sp>
        <p:nvSpPr>
          <p:cNvPr id="42" name="Shape 30"/>
          <p:cNvSpPr/>
          <p:nvPr/>
        </p:nvSpPr>
        <p:spPr>
          <a:xfrm>
            <a:off x="8918734" y="1834991"/>
            <a:ext cx="3100626" cy="5388650"/>
          </a:xfrm>
          <a:prstGeom prst="roundRect">
            <a:avLst>
              <a:gd name="adj" fmla="val 6183"/>
            </a:avLst>
          </a:prstGeom>
          <a:solidFill>
            <a:srgbClr val="D4E8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3" name="Image 1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1846" y="1922859"/>
            <a:ext cx="2233732" cy="2233732"/>
          </a:xfrm>
          <a:prstGeom prst="rect">
            <a:avLst/>
          </a:prstGeom>
        </p:spPr>
      </p:pic>
      <p:sp>
        <p:nvSpPr>
          <p:cNvPr id="44" name="Text 31"/>
          <p:cNvSpPr/>
          <p:nvPr/>
        </p:nvSpPr>
        <p:spPr>
          <a:xfrm>
            <a:off x="9051846" y="4244459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Vendor Features</a:t>
            </a:r>
            <a:endParaRPr lang="en-US" sz="1300" dirty="0"/>
          </a:p>
        </p:txBody>
      </p:sp>
      <p:sp>
        <p:nvSpPr>
          <p:cNvPr id="45" name="Shape 32"/>
          <p:cNvSpPr/>
          <p:nvPr/>
        </p:nvSpPr>
        <p:spPr>
          <a:xfrm>
            <a:off x="9051846" y="4540329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01673" y="4590098"/>
            <a:ext cx="199668" cy="199668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9429393" y="4604861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Consolidation</a:t>
            </a:r>
            <a:endParaRPr lang="en-US" sz="800" dirty="0"/>
          </a:p>
        </p:txBody>
      </p:sp>
      <p:sp>
        <p:nvSpPr>
          <p:cNvPr id="48" name="Text 34"/>
          <p:cNvSpPr/>
          <p:nvPr/>
        </p:nvSpPr>
        <p:spPr>
          <a:xfrm>
            <a:off x="9429393" y="4810363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procurement demand.</a:t>
            </a:r>
            <a:endParaRPr lang="en-US" sz="800" dirty="0"/>
          </a:p>
        </p:txBody>
      </p:sp>
      <p:sp>
        <p:nvSpPr>
          <p:cNvPr id="49" name="Shape 35"/>
          <p:cNvSpPr/>
          <p:nvPr/>
        </p:nvSpPr>
        <p:spPr>
          <a:xfrm>
            <a:off x="9051846" y="5101828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0" name="Image 12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101673" y="5151596"/>
            <a:ext cx="199668" cy="199668"/>
          </a:xfrm>
          <a:prstGeom prst="rect">
            <a:avLst/>
          </a:prstGeom>
        </p:spPr>
      </p:pic>
      <p:sp>
        <p:nvSpPr>
          <p:cNvPr id="51" name="Text 36"/>
          <p:cNvSpPr/>
          <p:nvPr/>
        </p:nvSpPr>
        <p:spPr>
          <a:xfrm>
            <a:off x="9429393" y="5166360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Management</a:t>
            </a:r>
            <a:endParaRPr lang="en-US" sz="800" dirty="0"/>
          </a:p>
        </p:txBody>
      </p:sp>
      <p:sp>
        <p:nvSpPr>
          <p:cNvPr id="52" name="Text 37"/>
          <p:cNvSpPr/>
          <p:nvPr/>
        </p:nvSpPr>
        <p:spPr>
          <a:xfrm>
            <a:off x="9429393" y="5371862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stock for better planning.</a:t>
            </a:r>
            <a:endParaRPr lang="en-US" sz="800" dirty="0"/>
          </a:p>
        </p:txBody>
      </p:sp>
      <p:sp>
        <p:nvSpPr>
          <p:cNvPr id="53" name="Shape 38"/>
          <p:cNvSpPr/>
          <p:nvPr/>
        </p:nvSpPr>
        <p:spPr>
          <a:xfrm>
            <a:off x="9051846" y="5663327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4" name="Image 13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01673" y="5713095"/>
            <a:ext cx="199668" cy="199668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9429393" y="5727859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Logistics Automation</a:t>
            </a:r>
            <a:endParaRPr lang="en-US" sz="800" dirty="0"/>
          </a:p>
        </p:txBody>
      </p:sp>
      <p:sp>
        <p:nvSpPr>
          <p:cNvPr id="56" name="Text 40"/>
          <p:cNvSpPr/>
          <p:nvPr/>
        </p:nvSpPr>
        <p:spPr>
          <a:xfrm>
            <a:off x="9429393" y="5933361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shipments.</a:t>
            </a:r>
            <a:endParaRPr lang="en-US" sz="800" dirty="0"/>
          </a:p>
        </p:txBody>
      </p:sp>
      <p:sp>
        <p:nvSpPr>
          <p:cNvPr id="57" name="Shape 41"/>
          <p:cNvSpPr/>
          <p:nvPr/>
        </p:nvSpPr>
        <p:spPr>
          <a:xfrm>
            <a:off x="9051846" y="6224826"/>
            <a:ext cx="299442" cy="299442"/>
          </a:xfrm>
          <a:prstGeom prst="roundRect">
            <a:avLst>
              <a:gd name="adj" fmla="val 40016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8" name="Image 14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01673" y="6274594"/>
            <a:ext cx="199668" cy="199668"/>
          </a:xfrm>
          <a:prstGeom prst="rect">
            <a:avLst/>
          </a:prstGeom>
        </p:spPr>
      </p:pic>
      <p:sp>
        <p:nvSpPr>
          <p:cNvPr id="59" name="Text 42"/>
          <p:cNvSpPr/>
          <p:nvPr/>
        </p:nvSpPr>
        <p:spPr>
          <a:xfrm>
            <a:off x="9429393" y="6289358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Workflow</a:t>
            </a:r>
            <a:endParaRPr lang="en-US" sz="800" dirty="0"/>
          </a:p>
        </p:txBody>
      </p:sp>
      <p:sp>
        <p:nvSpPr>
          <p:cNvPr id="60" name="Text 43"/>
          <p:cNvSpPr/>
          <p:nvPr/>
        </p:nvSpPr>
        <p:spPr>
          <a:xfrm>
            <a:off x="9429393" y="6494859"/>
            <a:ext cx="2456855" cy="135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reconciliation &amp; faster processing.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818674"/>
            <a:ext cx="7344966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Technology Foundation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1526" y="1956197"/>
            <a:ext cx="13067348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UDS integrates seamlessly with enterprise systems and external platforms, creating a robust technology backbone that operates reliably at scale.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" y="2912626"/>
            <a:ext cx="1488877" cy="14888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5199" y="2912626"/>
            <a:ext cx="2408873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WhatsApp Business APIs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2545199" y="3742134"/>
            <a:ext cx="2408873" cy="1418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 integration for mobile-first employee order with instant messaging capabilities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68" y="2912626"/>
            <a:ext cx="1488877" cy="14888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92541" y="2912626"/>
            <a:ext cx="240887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Logistics Partners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992541" y="3393281"/>
            <a:ext cx="2408873" cy="177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with Shiprocket, Eshipz, ClickPost for nationwide delivery coverage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209" y="2912626"/>
            <a:ext cx="1488877" cy="14888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39882" y="2912626"/>
            <a:ext cx="2408992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Finance Workflows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1439882" y="3742134"/>
            <a:ext cx="2408992" cy="2127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Bridges operations and finance by embedding PR-PO compliance.</a:t>
            </a:r>
            <a:endParaRPr lang="en-US" sz="175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ensures clean invoicing, accurate GRNs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81526" y="6116836"/>
            <a:ext cx="13067348" cy="1293971"/>
          </a:xfrm>
          <a:prstGeom prst="roundRect">
            <a:avLst>
              <a:gd name="adj" fmla="val 15532"/>
            </a:avLst>
          </a:prstGeom>
          <a:solidFill>
            <a:srgbClr val="B5DA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68" y="6451878"/>
            <a:ext cx="279083" cy="2232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07093" y="6392347"/>
            <a:ext cx="12118538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data flows in real time across integrated systems—</a:t>
            </a:r>
            <a:r>
              <a:rPr lang="en-US" sz="1750" b="1" dirty="0">
                <a:solidFill>
                  <a:srgbClr val="3371A5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eliminating manual reconciliation entirely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ensuring accuracy at every touchpoint.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702</Words>
  <Application>Microsoft Office PowerPoint</Application>
  <PresentationFormat>Custom</PresentationFormat>
  <Paragraphs>117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Puranmal Agrawal</cp:lastModifiedBy>
  <cp:revision>1</cp:revision>
  <dcterms:created xsi:type="dcterms:W3CDTF">2026-01-29T05:00:34Z</dcterms:created>
  <dcterms:modified xsi:type="dcterms:W3CDTF">2026-01-29T05:07:14Z</dcterms:modified>
</cp:coreProperties>
</file>